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5113000" cy="21374100"/>
  <p:notesSz cx="6797675" cy="9926638"/>
  <p:embeddedFontLst>
    <p:embeddedFont>
      <p:font typeface="Arial Unicode MS" panose="020B0604020202020204" pitchFamily="34" charset="-128"/>
      <p:regular r:id="rId7"/>
    </p:embeddedFont>
    <p:embeddedFont>
      <p:font typeface="Gagalin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71C24-873A-4A94-AA0D-5A6CFEF264AB}" v="2" dt="2026-02-09T10:48:0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>
        <p:scale>
          <a:sx n="28" d="100"/>
          <a:sy n="28" d="100"/>
        </p:scale>
        <p:origin x="26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enu of food on a screen&#10;&#10;AI-generated content may be incorrect.">
            <a:extLst>
              <a:ext uri="{FF2B5EF4-FFF2-40B4-BE49-F238E27FC236}">
                <a16:creationId xmlns:a16="http://schemas.microsoft.com/office/drawing/2014/main" id="{B6FA8D53-23E9-6D9C-6EB7-49773F3A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9090"/>
            <a:ext cx="15071009" cy="213559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EAA19CD-91C6-8FE9-DAF4-B53D072FBD36}"/>
              </a:ext>
            </a:extLst>
          </p:cNvPr>
          <p:cNvSpPr txBox="1"/>
          <p:nvPr/>
        </p:nvSpPr>
        <p:spPr>
          <a:xfrm>
            <a:off x="12059084" y="752515"/>
            <a:ext cx="24384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16.02.26  02.03.26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16.03.26  30.03.26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13.04.26  27.04.26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11.05.26  25.05.26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01.06.26  15.06.26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29.06.26</a:t>
            </a:r>
          </a:p>
          <a:p>
            <a:pPr algn="r"/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BC769C-D294-5853-3D2C-863C9E0DD7FC}"/>
              </a:ext>
            </a:extLst>
          </p:cNvPr>
          <p:cNvSpPr txBox="1"/>
          <p:nvPr/>
        </p:nvSpPr>
        <p:spPr>
          <a:xfrm>
            <a:off x="4597400" y="292100"/>
            <a:ext cx="768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Glenlola</a:t>
            </a:r>
            <a:r>
              <a:rPr lang="en-US" sz="54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Collegiate</a:t>
            </a:r>
          </a:p>
          <a:p>
            <a:r>
              <a:rPr lang="en-US" sz="54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Week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B894F9-F51F-D041-FEC6-56CC5A40C90D}"/>
              </a:ext>
            </a:extLst>
          </p:cNvPr>
          <p:cNvSpPr txBox="1"/>
          <p:nvPr/>
        </p:nvSpPr>
        <p:spPr>
          <a:xfrm>
            <a:off x="927100" y="4286250"/>
            <a:ext cx="22880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Steak Burger/ Cheeseburger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Beans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Peas &amp; Carrots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Pepper / Curry Sauce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Jellies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Yogurts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 Cream Tubs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39655-4061-6E3C-A89E-EB225F36E5E5}"/>
              </a:ext>
            </a:extLst>
          </p:cNvPr>
          <p:cNvSpPr txBox="1"/>
          <p:nvPr/>
        </p:nvSpPr>
        <p:spPr>
          <a:xfrm>
            <a:off x="3569838" y="4286250"/>
            <a:ext cx="22880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Bolognese Beef Pasta &amp; Garlic Slice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Margarita Pizza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Crumbed Chicken Fillet Burger in Brioche Bap with Mayo Lettuce &amp; Tomato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Tomato &amp; Basil or Pesto Pasta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Jellies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Sponge &amp; Custard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8C5EC3-990F-7A99-806E-25D6CF767976}"/>
              </a:ext>
            </a:extLst>
          </p:cNvPr>
          <p:cNvSpPr txBox="1"/>
          <p:nvPr/>
        </p:nvSpPr>
        <p:spPr>
          <a:xfrm>
            <a:off x="6475213" y="4313321"/>
            <a:ext cx="22880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Soup of the Day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Wheaten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Hot Dog &amp; Crispy Onions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Steak / Cheeseburger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/ Baby Boils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  Filled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Tubs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Jellies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Apple Crumble &amp; Custard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3DEBF-D09B-3A5E-276A-EA3C0E25D8DD}"/>
              </a:ext>
            </a:extLst>
          </p:cNvPr>
          <p:cNvSpPr txBox="1"/>
          <p:nvPr/>
        </p:nvSpPr>
        <p:spPr>
          <a:xfrm>
            <a:off x="9212260" y="4313321"/>
            <a:ext cx="228803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of the Day with Stuffing &amp; Gravy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and Mashed Potatoes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Pepperoni Pizza / Margarita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BBQ Pulled Wrap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Stuffed Baked Potatoes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Jellies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 Cake &amp; Custard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&amp; Fresh Yogurts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Shortbread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4CE5B-6C1C-2277-99AC-2983FCF0E9AF}"/>
              </a:ext>
            </a:extLst>
          </p:cNvPr>
          <p:cNvSpPr txBox="1"/>
          <p:nvPr/>
        </p:nvSpPr>
        <p:spPr>
          <a:xfrm>
            <a:off x="11949307" y="4336382"/>
            <a:ext cx="245382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Breaded Whiting Slice of Lemon &amp; Tartare Sauce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Mushy Peas / Petit Pois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Breaded Southern Fried Chicken Goujons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/ Baked Potatoes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Spaghetti Hoops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Curry &amp; Pepper Sauce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Jellies &amp;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Wheaten Biscuits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enu of food on a white background&#10;&#10;AI-generated content may be incorrect.">
            <a:extLst>
              <a:ext uri="{FF2B5EF4-FFF2-40B4-BE49-F238E27FC236}">
                <a16:creationId xmlns:a16="http://schemas.microsoft.com/office/drawing/2014/main" id="{F40E0516-0015-0893-814E-8AA2FCE3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4" y="0"/>
            <a:ext cx="15100583" cy="21385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3D015-0A6C-E752-45F4-F004172E03BC}"/>
              </a:ext>
            </a:extLst>
          </p:cNvPr>
          <p:cNvSpPr txBox="1"/>
          <p:nvPr/>
        </p:nvSpPr>
        <p:spPr>
          <a:xfrm>
            <a:off x="12029509" y="782077"/>
            <a:ext cx="24384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23.02.26  09.03.26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23.03.26  06.04.26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20.04.26  04.05.26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18.05.26  08.06.26</a:t>
            </a:r>
          </a:p>
          <a:p>
            <a:pPr algn="r"/>
            <a:r>
              <a:rPr lang="en-US" dirty="0">
                <a:latin typeface="Arial Unicode MS"/>
                <a:ea typeface="Arial Unicode MS"/>
                <a:cs typeface="Arial Unicode MS"/>
              </a:rPr>
              <a:t>22.06.26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E2460-2EEC-E494-AD9A-A45F553D4F75}"/>
              </a:ext>
            </a:extLst>
          </p:cNvPr>
          <p:cNvSpPr txBox="1"/>
          <p:nvPr/>
        </p:nvSpPr>
        <p:spPr>
          <a:xfrm>
            <a:off x="4597400" y="292100"/>
            <a:ext cx="768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Glenlola</a:t>
            </a:r>
            <a:r>
              <a:rPr lang="en-US" sz="6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Collegiate</a:t>
            </a:r>
          </a:p>
          <a:p>
            <a:r>
              <a:rPr lang="en-US" sz="6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Week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F1109-FE14-40EA-63E3-E8AFE8D590C2}"/>
              </a:ext>
            </a:extLst>
          </p:cNvPr>
          <p:cNvSpPr txBox="1"/>
          <p:nvPr/>
        </p:nvSpPr>
        <p:spPr>
          <a:xfrm>
            <a:off x="726157" y="4695048"/>
            <a:ext cx="2318577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Beef Lasagna &amp; Garlic Slice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Slice of Naan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Curry &amp; Pepper Sauce Loaded Fries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 &amp; Veg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Beans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&amp; Fresh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68199-AEA6-0150-01CE-9F1BA6BBE56C}"/>
              </a:ext>
            </a:extLst>
          </p:cNvPr>
          <p:cNvSpPr txBox="1"/>
          <p:nvPr/>
        </p:nvSpPr>
        <p:spPr>
          <a:xfrm>
            <a:off x="3575816" y="4695048"/>
            <a:ext cx="234286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Chilli Beef Nacho Bowl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Salsa &amp; Sour Cream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Crumbed Chicken Fillet Burger in Brioche Bap Lettuce &amp; Mayo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Made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Slice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Angel Cake &amp; Custard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Muffin / Cookie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9CE69-0C7E-D282-02A8-5878F32D5845}"/>
              </a:ext>
            </a:extLst>
          </p:cNvPr>
          <p:cNvSpPr txBox="1"/>
          <p:nvPr/>
        </p:nvSpPr>
        <p:spPr>
          <a:xfrm>
            <a:off x="6337300" y="4695048"/>
            <a:ext cx="24510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Katsu Chicken Curry Boiled Rice &amp; Naan Bread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Tomato &amp; Basil Meatball Pasta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Prepared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Curry &amp; Pepper Sauce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Crumble &amp; Custard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Variety of Fresh &amp; Frozen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Ice-cream  Tubs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Wheaten Biscuits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13062-BF1F-0433-98AF-A20F4E1B2503}"/>
              </a:ext>
            </a:extLst>
          </p:cNvPr>
          <p:cNvSpPr txBox="1"/>
          <p:nvPr/>
        </p:nvSpPr>
        <p:spPr>
          <a:xfrm>
            <a:off x="9207016" y="4695048"/>
            <a:ext cx="23301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of the Day Roast &amp; Mashed Potatoes Seasonal Veg Savory Stuffing &amp; Gravy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Prepared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slice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&amp; Broccoli Bake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Stuffed Baked Potatoes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Ginger Cookie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&amp; Frozen Yogurts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Cheese &amp; Crackers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D760-4341-B818-9E75-ED1652A83BF5}"/>
              </a:ext>
            </a:extLst>
          </p:cNvPr>
          <p:cNvSpPr txBox="1"/>
          <p:nvPr/>
        </p:nvSpPr>
        <p:spPr>
          <a:xfrm>
            <a:off x="12085190" y="4695048"/>
            <a:ext cx="23301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Soup of the day Homemade Wheaten Bread / Petit Pan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Breaded Whiting Tartare sauce &amp; Slice of Lemon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Mushy Peas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Goujons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Peas &amp; Sweetcorn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Pizza Slice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Pepper &amp; Curry Dip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of Freshly Prepared Paninis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Brownie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 cream Tubs</a:t>
            </a:r>
          </a:p>
          <a:p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 </a:t>
            </a:r>
          </a:p>
          <a:p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92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20" ma:contentTypeDescription="Create a new document." ma:contentTypeScope="" ma:versionID="83da5bd3a0e9792b05bef453173648af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32d1c86ebd50b2323be6d3408ceac5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ATTENTION_x0021_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ATTENTION_x0021_" ma:index="3" nillable="true" ma:displayName="ATTENTION!" ma:format="Dropdown" ma:internalName="ATTENTION_x0021_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hidden="true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6" nillable="true" ma:displayName="Taxonomy Catch All Column" ma:hidden="true" ma:list="{6c826e99-0cdf-4f43-8e71-30575ae1e51d}" ma:internalName="TaxCatchAll" ma:readOnly="false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E9834-9534-4E73-A30F-07B468A1B851}">
  <ds:schemaRefs>
    <ds:schemaRef ds:uri="http://purl.org/dc/elements/1.1/"/>
    <ds:schemaRef ds:uri="3fb5e4cd-4fb9-4a04-b8e7-1efb93a0c348"/>
    <ds:schemaRef ds:uri="http://schemas.microsoft.com/office/2006/documentManagement/types"/>
    <ds:schemaRef ds:uri="http://purl.org/dc/terms/"/>
    <ds:schemaRef ds:uri="f098a31c-cf5f-4701-95f1-80706b2c2303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E0C94A-FB0C-4837-841C-3E106EB7F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9DDAA-6B59-4219-8234-997A68E5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576</Words>
  <Application>Microsoft Office PowerPoint</Application>
  <PresentationFormat>Custom</PresentationFormat>
  <Paragraphs>216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Unicode MS</vt:lpstr>
      <vt:lpstr>Gagalin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Modern School Newsletter Poster</dc:title>
  <dc:creator>Trevor Clarke</dc:creator>
  <cp:lastModifiedBy>S CAMPBELL</cp:lastModifiedBy>
  <cp:revision>48</cp:revision>
  <cp:lastPrinted>2026-02-09T09:58:32Z</cp:lastPrinted>
  <dcterms:created xsi:type="dcterms:W3CDTF">2006-08-16T00:00:00Z</dcterms:created>
  <dcterms:modified xsi:type="dcterms:W3CDTF">2026-02-16T12:55:19Z</dcterms:modified>
  <dc:identifier>DAGmrknh7Jc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