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5113000" cy="21374100"/>
  <p:notesSz cx="6797675" cy="9926638"/>
  <p:embeddedFontLst>
    <p:embeddedFont>
      <p:font typeface="Arial Unicode MS" panose="020B0604020202020204" pitchFamily="34" charset="-128"/>
      <p:regular r:id="rId7"/>
    </p:embeddedFont>
    <p:embeddedFont>
      <p:font typeface="Gagalin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AFA4F5-709E-42F9-BCF5-0A1F0E18D4D5}" v="1" dt="2025-10-03T09:02:08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>
        <p:scale>
          <a:sx n="37" d="100"/>
          <a:sy n="37" d="100"/>
        </p:scale>
        <p:origin x="142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dney Gallagher" userId="f9a5b637-794b-4cbe-84e8-f405b742b599" providerId="ADAL" clId="{00B9FB8A-2DEA-4B2E-A9E0-E8015D73C8BE}"/>
    <pc:docChg chg="modSld">
      <pc:chgData name="Sydney Gallagher" userId="f9a5b637-794b-4cbe-84e8-f405b742b599" providerId="ADAL" clId="{00B9FB8A-2DEA-4B2E-A9E0-E8015D73C8BE}" dt="2025-10-03T09:02:02.468" v="88" actId="20577"/>
      <pc:docMkLst>
        <pc:docMk/>
      </pc:docMkLst>
      <pc:sldChg chg="modSp mod">
        <pc:chgData name="Sydney Gallagher" userId="f9a5b637-794b-4cbe-84e8-f405b742b599" providerId="ADAL" clId="{00B9FB8A-2DEA-4B2E-A9E0-E8015D73C8BE}" dt="2025-10-03T09:01:26.102" v="46" actId="14100"/>
        <pc:sldMkLst>
          <pc:docMk/>
          <pc:sldMk cId="0" sldId="256"/>
        </pc:sldMkLst>
        <pc:spChg chg="mod">
          <ac:chgData name="Sydney Gallagher" userId="f9a5b637-794b-4cbe-84e8-f405b742b599" providerId="ADAL" clId="{00B9FB8A-2DEA-4B2E-A9E0-E8015D73C8BE}" dt="2025-10-03T09:01:26.102" v="46" actId="14100"/>
          <ac:spMkLst>
            <pc:docMk/>
            <pc:sldMk cId="0" sldId="256"/>
            <ac:spMk id="28" creationId="{36BC769C-D294-5853-3D2C-863C9E0DD7FC}"/>
          </ac:spMkLst>
        </pc:spChg>
      </pc:sldChg>
      <pc:sldChg chg="modSp mod">
        <pc:chgData name="Sydney Gallagher" userId="f9a5b637-794b-4cbe-84e8-f405b742b599" providerId="ADAL" clId="{00B9FB8A-2DEA-4B2E-A9E0-E8015D73C8BE}" dt="2025-10-03T09:02:02.468" v="88" actId="20577"/>
        <pc:sldMkLst>
          <pc:docMk/>
          <pc:sldMk cId="1745922334" sldId="257"/>
        </pc:sldMkLst>
        <pc:spChg chg="mod">
          <ac:chgData name="Sydney Gallagher" userId="f9a5b637-794b-4cbe-84e8-f405b742b599" providerId="ADAL" clId="{00B9FB8A-2DEA-4B2E-A9E0-E8015D73C8BE}" dt="2025-10-03T09:02:02.468" v="88" actId="20577"/>
          <ac:spMkLst>
            <pc:docMk/>
            <pc:sldMk cId="1745922334" sldId="257"/>
            <ac:spMk id="5" creationId="{36AE2460-2EEC-E494-AD9A-A45F553D4F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enu of food on a white background&#10;&#10;Description automatically generated">
            <a:extLst>
              <a:ext uri="{FF2B5EF4-FFF2-40B4-BE49-F238E27FC236}">
                <a16:creationId xmlns:a16="http://schemas.microsoft.com/office/drawing/2014/main" id="{78D1BABB-D444-EBE6-7CF8-A7CF6043D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" y="-6350"/>
            <a:ext cx="15108512" cy="213804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EAA19CD-91C6-8FE9-DAF4-B53D072FBD36}"/>
              </a:ext>
            </a:extLst>
          </p:cNvPr>
          <p:cNvSpPr txBox="1"/>
          <p:nvPr/>
        </p:nvSpPr>
        <p:spPr>
          <a:xfrm>
            <a:off x="12280900" y="323850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Week Beginning: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06.10.25  20.10.25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03.11.25  17.11.25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01.12.25  15.12.25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29.12.25  05.01.26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19.01.25  02.02.26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16.02.26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BC769C-D294-5853-3D2C-863C9E0DD7FC}"/>
              </a:ext>
            </a:extLst>
          </p:cNvPr>
          <p:cNvSpPr txBox="1"/>
          <p:nvPr/>
        </p:nvSpPr>
        <p:spPr>
          <a:xfrm>
            <a:off x="3746500" y="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>
                <a:solidFill>
                  <a:srgbClr val="92D050"/>
                </a:solidFill>
                <a:latin typeface="Gagali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Glenlola</a:t>
            </a:r>
            <a:r>
              <a:rPr lang="en-US" sz="7000" dirty="0">
                <a:solidFill>
                  <a:srgbClr val="92D050"/>
                </a:solidFill>
                <a:latin typeface="Gagali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Collegiate</a:t>
            </a:r>
          </a:p>
          <a:p>
            <a:r>
              <a:rPr lang="en-US" sz="7000" dirty="0">
                <a:solidFill>
                  <a:srgbClr val="92D050"/>
                </a:solidFill>
                <a:latin typeface="Gagali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week 1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B894F9-F51F-D041-FEC6-56CC5A40C90D}"/>
              </a:ext>
            </a:extLst>
          </p:cNvPr>
          <p:cNvSpPr txBox="1"/>
          <p:nvPr/>
        </p:nvSpPr>
        <p:spPr>
          <a:xfrm>
            <a:off x="774700" y="4972050"/>
            <a:ext cx="24701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Chicken Curry Boiled Rice &amp; Naan Bread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Vegetable Enchiladas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Steak Burger &amp; Cheese Slice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Baked Beans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Baked Potatoes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Salads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Diced Carrot &amp; Peas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Chips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Curry Or Gravy Dip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Fruit Jelly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Yogurts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Ice-cream Tubs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Frozen Yogurts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Cookie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339655-4061-6E3C-A89E-EB225F36E5E5}"/>
              </a:ext>
            </a:extLst>
          </p:cNvPr>
          <p:cNvSpPr txBox="1"/>
          <p:nvPr/>
        </p:nvSpPr>
        <p:spPr>
          <a:xfrm>
            <a:off x="3517900" y="4972050"/>
            <a:ext cx="2438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Beef Pasta Bolognese &amp; Garlic Slice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Margaretta Pizza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Beef Stew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Crumbed Chicken Fillet Burger in Brioche Pap with Lettuce &amp; Mayo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Tomato &amp; Basil or Pesto Pasta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Seasonal Veg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Fruit Jelly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Chocolate Sponge &amp; Custard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Cookie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Ice-cream Tubs 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8C5EC3-990F-7A99-806E-25D6CF767976}"/>
              </a:ext>
            </a:extLst>
          </p:cNvPr>
          <p:cNvSpPr txBox="1"/>
          <p:nvPr/>
        </p:nvSpPr>
        <p:spPr>
          <a:xfrm>
            <a:off x="6426200" y="4695052"/>
            <a:ext cx="25019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Pizza Slice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Chicken Curry with Rice &amp; Naan Bread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Hot Dog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Baked Potatoes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Chips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Salads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Steak Burger &amp; Cheese Slice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Seasonal Veg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Ice-cream Tubs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Cookie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Apple Crumble &amp; Custard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Yogurts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Fruit Jelly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3DEBF-D09B-3A5E-276A-EA3C0E25D8DD}"/>
              </a:ext>
            </a:extLst>
          </p:cNvPr>
          <p:cNvSpPr txBox="1"/>
          <p:nvPr/>
        </p:nvSpPr>
        <p:spPr>
          <a:xfrm>
            <a:off x="9537700" y="4972050"/>
            <a:ext cx="20574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Roast of the Day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Seasonal Fresh Veg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Roast &amp; Mashed Potatoes Savoury Stuffing &amp; Gravy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BBQ Pulled Wrap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Chicken Curry Boiled Rice &amp; Naan Bread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Pizza 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Fruit Jelly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Ice-cream Tubs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Frozen Yogurts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Cookies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School Cake &amp; Custard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C4CE5B-6C1C-2277-99AC-2983FCF0E9AF}"/>
              </a:ext>
            </a:extLst>
          </p:cNvPr>
          <p:cNvSpPr txBox="1"/>
          <p:nvPr/>
        </p:nvSpPr>
        <p:spPr>
          <a:xfrm>
            <a:off x="12065000" y="4972050"/>
            <a:ext cx="2438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Breaded Whiting with Slice of Lemon Mussy Peas / Petit Pois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Dirty fries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Chicken Curry &amp; Boiled Rice &amp; Naan Bread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Baked Potatoes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Chips Mixed Salads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Pizza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Baked Beans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Ice-cream Tubs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Cookies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Crackers &amp; Cheese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menu with food images&#10;&#10;Description automatically generated with medium confidence">
            <a:extLst>
              <a:ext uri="{FF2B5EF4-FFF2-40B4-BE49-F238E27FC236}">
                <a16:creationId xmlns:a16="http://schemas.microsoft.com/office/drawing/2014/main" id="{5AB54A44-9622-76BF-0920-0ED53BC8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" y="0"/>
            <a:ext cx="15096546" cy="21363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3D015-0A6C-E752-45F4-F004172E03BC}"/>
              </a:ext>
            </a:extLst>
          </p:cNvPr>
          <p:cNvSpPr txBox="1"/>
          <p:nvPr/>
        </p:nvSpPr>
        <p:spPr>
          <a:xfrm>
            <a:off x="12280900" y="32385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Week Beginning: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13.10.25  27.10.25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10.11.25  24.11.25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08.12.25  22.12.25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12.01.26  26.01.26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09.02.26  23.02.26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E2460-2EEC-E494-AD9A-A45F553D4F75}"/>
              </a:ext>
            </a:extLst>
          </p:cNvPr>
          <p:cNvSpPr txBox="1"/>
          <p:nvPr/>
        </p:nvSpPr>
        <p:spPr>
          <a:xfrm>
            <a:off x="3898900" y="10582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>
                <a:solidFill>
                  <a:srgbClr val="92D050"/>
                </a:solidFill>
                <a:latin typeface="Gagali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Glenlola</a:t>
            </a:r>
            <a:r>
              <a:rPr lang="en-US" sz="7000" dirty="0">
                <a:solidFill>
                  <a:srgbClr val="92D050"/>
                </a:solidFill>
                <a:latin typeface="Gagali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Collegiate</a:t>
            </a:r>
          </a:p>
          <a:p>
            <a:r>
              <a:rPr lang="en-US" sz="7000" dirty="0">
                <a:solidFill>
                  <a:srgbClr val="92D050"/>
                </a:solidFill>
                <a:latin typeface="Gagali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Week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F1109-FE14-40EA-63E3-E8AFE8D590C2}"/>
              </a:ext>
            </a:extLst>
          </p:cNvPr>
          <p:cNvSpPr txBox="1"/>
          <p:nvPr/>
        </p:nvSpPr>
        <p:spPr>
          <a:xfrm>
            <a:off x="850900" y="497205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Beef Lasagne &amp; Garlic Slice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Chicken Curry Boiled Rice &amp; Naan Bread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Margaretta Pizza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Baked Potatoes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Chips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Salads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Spaghetti Hoops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Bacon &amp; Cheese Loaded Fries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Veg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Variety of Yogurts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Ice-cream Tubs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Fruit Jelly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68199-AEA6-0150-01CE-9F1BA6BBE56C}"/>
              </a:ext>
            </a:extLst>
          </p:cNvPr>
          <p:cNvSpPr txBox="1"/>
          <p:nvPr/>
        </p:nvSpPr>
        <p:spPr>
          <a:xfrm>
            <a:off x="3898900" y="4999119"/>
            <a:ext cx="2057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Beef Steak Pie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Seasonal Veg Champ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Vegetable Enchiladas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Crumbed Chicken Fillet Burger in Brioche Bap Lettuce &amp; Mayo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Pizza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Salads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Angel Cake &amp; Custard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Chocolate Cookies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Yogurt Selection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9CE69-0C7E-D282-02A8-5878F32D5845}"/>
              </a:ext>
            </a:extLst>
          </p:cNvPr>
          <p:cNvSpPr txBox="1"/>
          <p:nvPr/>
        </p:nvSpPr>
        <p:spPr>
          <a:xfrm>
            <a:off x="6735233" y="4972049"/>
            <a:ext cx="2057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Katsu Chicken Curry, Boiled Rice &amp; Naan Bread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Steak Burger / Cheeseburger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Tomato &amp; Basil Meatball Pasta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Salads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Baked Potatoes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Chips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Pizza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Seasonal Veg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Fruit Crumble &amp; Custard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Variety of Yogurts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Ice-cream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Pots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Wheaten Biscuit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B13062-BF1F-0433-98AF-A20F4E1B2503}"/>
              </a:ext>
            </a:extLst>
          </p:cNvPr>
          <p:cNvSpPr txBox="1"/>
          <p:nvPr/>
        </p:nvSpPr>
        <p:spPr>
          <a:xfrm>
            <a:off x="9444567" y="4972048"/>
            <a:ext cx="2057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Roast of the Day Seasonal Veg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Roast &amp; Mashed Potato Stuffing &amp; Gravy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Chicken Curry Boiled Rice &amp; </a:t>
            </a:r>
            <a:r>
              <a: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Naan Bread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Salad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Pizza Slice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Chicken &amp; Broccoli Bake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Homemade Ginger  Cookie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Shortbread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Yogurts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Ice-cream Tubs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Crackers &amp; Cheese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4D760-4341-B818-9E75-ED1652A83BF5}"/>
              </a:ext>
            </a:extLst>
          </p:cNvPr>
          <p:cNvSpPr txBox="1"/>
          <p:nvPr/>
        </p:nvSpPr>
        <p:spPr>
          <a:xfrm>
            <a:off x="12153901" y="4972048"/>
            <a:ext cx="231986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Breaded Whiting Tartare Sauce Slice of Lemon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Mushy Peas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Chicken Goujons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Salads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Peas &amp; Sweetcorn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Pizza Slice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Baked Potatoes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Chips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Spicy Bean Burger in Floury Bap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Baked Beans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Gravy &amp; Curry Dips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Fruit Pots 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Chocolate Brownie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Ice-cream Pots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Fruit Jelly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Fresh Yogurts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5922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ATTENTION_x0021_ xmlns="f098a31c-cf5f-4701-95f1-80706b2c2303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9" ma:contentTypeDescription="Create a new document." ma:contentTypeScope="" ma:versionID="bd137c766de6a285ea91d54f48ebdc9f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a7d8a3582e49c45090dbe4b62eb443b1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ATTENTION_x0021_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ATTENTION_x0021_" ma:index="3" nillable="true" ma:displayName="ATTENTION!" ma:format="Dropdown" ma:internalName="ATTENTION_x0021_" ma:readOnly="false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hidden="true" ma:internalName="MediaServiceOCR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hidden="true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6" nillable="true" ma:displayName="Taxonomy Catch All Column" ma:hidden="true" ma:list="{6c826e99-0cdf-4f43-8e71-30575ae1e51d}" ma:internalName="TaxCatchAll" ma:readOnly="false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9EB4B1-558E-4364-B7F9-55D5A5192A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054070-4607-4CEE-9ACC-7BD6E7CF1E05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f098a31c-cf5f-4701-95f1-80706b2c2303"/>
    <ds:schemaRef ds:uri="http://schemas.microsoft.com/office/infopath/2007/PartnerControls"/>
    <ds:schemaRef ds:uri="http://www.w3.org/XML/1998/namespace"/>
    <ds:schemaRef ds:uri="3fb5e4cd-4fb9-4a04-b8e7-1efb93a0c34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9E4CAA1-D86E-46D5-8182-5427C8A5F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a695096-f56b-42aa-ab88-b69794bfa0c4}" enabled="0" method="" siteId="{4a695096-f56b-42aa-ab88-b69794bfa0c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446</Words>
  <Application>Microsoft Office PowerPoint</Application>
  <PresentationFormat>Custom</PresentationFormat>
  <Paragraphs>171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 Unicode MS</vt:lpstr>
      <vt:lpstr>Calibri</vt:lpstr>
      <vt:lpstr>Gagalin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Modern School Newsletter Poster</dc:title>
  <dc:creator>AnnMarie Reilly</dc:creator>
  <cp:lastModifiedBy>Sydney Gallagher</cp:lastModifiedBy>
  <cp:revision>10</cp:revision>
  <cp:lastPrinted>2025-10-03T08:56:14Z</cp:lastPrinted>
  <dcterms:created xsi:type="dcterms:W3CDTF">2006-08-16T00:00:00Z</dcterms:created>
  <dcterms:modified xsi:type="dcterms:W3CDTF">2025-10-03T09:02:08Z</dcterms:modified>
  <dc:identifier>DAGmrknh7Jc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